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15"/>
  </p:notesMasterIdLst>
  <p:sldIdLst>
    <p:sldId id="511" r:id="rId2"/>
    <p:sldId id="463" r:id="rId3"/>
    <p:sldId id="521" r:id="rId4"/>
    <p:sldId id="523" r:id="rId5"/>
    <p:sldId id="513" r:id="rId6"/>
    <p:sldId id="522" r:id="rId7"/>
    <p:sldId id="514" r:id="rId8"/>
    <p:sldId id="477" r:id="rId9"/>
    <p:sldId id="399" r:id="rId10"/>
    <p:sldId id="409" r:id="rId11"/>
    <p:sldId id="481" r:id="rId12"/>
    <p:sldId id="482" r:id="rId13"/>
    <p:sldId id="50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785" autoAdjust="0"/>
    <p:restoredTop sz="94465" autoAdjust="0"/>
  </p:normalViewPr>
  <p:slideViewPr>
    <p:cSldViewPr snapToGrid="0">
      <p:cViewPr varScale="1">
        <p:scale>
          <a:sx n="81" d="100"/>
          <a:sy n="81" d="100"/>
        </p:scale>
        <p:origin x="1085"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jpeg>
</file>

<file path=ppt/media/image11.tiff>
</file>

<file path=ppt/media/image12.tiff>
</file>

<file path=ppt/media/image13.tiff>
</file>

<file path=ppt/media/image14.tiff>
</file>

<file path=ppt/media/image15.jpeg>
</file>

<file path=ppt/media/image16.jpg>
</file>

<file path=ppt/media/image17.jpg>
</file>

<file path=ppt/media/image18.jpg>
</file>

<file path=ppt/media/image19.png>
</file>

<file path=ppt/media/image2.png>
</file>

<file path=ppt/media/image3.jpeg>
</file>

<file path=ppt/media/image4.png>
</file>

<file path=ppt/media/image5.png>
</file>

<file path=ppt/media/image6.jpe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2/23/2022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2/23/2022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2/23/2022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2/23/2022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3088807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2/23/2022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2/23/2022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2/23/2022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2/23/2022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2/23/2022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2/23/2022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2/23/2022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2/23/2022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2/23/2022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jpeg"/><Relationship Id="rId7" Type="http://schemas.openxmlformats.org/officeDocument/2006/relationships/image" Target="../media/image14.tif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13.tiff"/><Relationship Id="rId5" Type="http://schemas.openxmlformats.org/officeDocument/2006/relationships/image" Target="../media/image12.tiff"/><Relationship Id="rId10" Type="http://schemas.openxmlformats.org/officeDocument/2006/relationships/image" Target="../media/image2.png"/><Relationship Id="rId4" Type="http://schemas.openxmlformats.org/officeDocument/2006/relationships/image" Target="../media/image11.tiff"/><Relationship Id="rId9" Type="http://schemas.openxmlformats.org/officeDocument/2006/relationships/hyperlink" Target="https://anubhavtrainings.com/" TargetMode="External"/></Relationships>
</file>

<file path=ppt/slides/_rels/slide12.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16.jpg"/><Relationship Id="rId7" Type="http://schemas.openxmlformats.org/officeDocument/2006/relationships/image" Target="../media/image18.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17.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hyperlink" Target="https://github.com/soyuztechnologies/Nvidia_Ui5_Fiori_Feb1/blob/master/Day%2015/Exercise_Create/webapp/manifest.json" TargetMode="External"/><Relationship Id="rId3" Type="http://schemas.openxmlformats.org/officeDocument/2006/relationships/image" Target="../media/image4.png"/><Relationship Id="rId7" Type="http://schemas.openxmlformats.org/officeDocument/2006/relationships/hyperlink" Target="https://github.com/soyuztechnologies/Nvidia_Ui5_Fiori_Feb1/blob/master/Day%2015/Exercise_Create/webapp/controller/Add.controller.js" TargetMode="Externa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github.com/soyuztechnologies/Nvidia_Ui5_Fiori_Feb1/blob/master/Day%2015/Exercise_Create/webapp/view/Add.view.xml" TargetMode="External"/><Relationship Id="rId5" Type="http://schemas.openxmlformats.org/officeDocument/2006/relationships/hyperlink" Target="https://github.com/soyuztechnologies/Nvidia_Ui5_Fiori_Feb1/blob/master/Day%2015/Exercise_Create/webapp/controller/View1.controller.js" TargetMode="External"/><Relationship Id="rId4" Type="http://schemas.openxmlformats.org/officeDocument/2006/relationships/hyperlink" Target="https://github.com/soyuztechnologies/Nvidia_Ui5_Fiori_Feb1/blob/master/Day%2015/Exercise_Create/webapp/view/View1.view.xml" TargetMode="Externa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soyuztechnologies/Nvidia_Ui5_Fiori_Feb1/blob/master/Day%2015/Exercise_Update_Delete/webapp/view/Add.view.xml" TargetMode="External"/><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hyperlink" Target="https://github.com/soyuztechnologies/Nvidia_Ui5_Fiori_Feb1/blob/master/Day%2015/Exercise_Update_Delete/webapp/controller/Add.controller.j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soyuztechnologies/Nvidia_Ui5_Fiori_Feb1/blob/master/Day%2015/Exercise_FunctionImport/webapp/view/Add.view.xml" TargetMode="External"/><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hyperlink" Target="https://github.com/soyuztechnologies/Nvidia_Ui5_Fiori_Feb1/blob/master/Day%2015/Exercise_FunctionImport/webapp/controller/Add.controller.j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122712" y="2918300"/>
            <a:ext cx="6629399" cy="646331"/>
          </a:xfrm>
          <a:prstGeom prst="rect">
            <a:avLst/>
          </a:prstGeom>
          <a:noFill/>
        </p:spPr>
        <p:txBody>
          <a:bodyPr wrap="square" rtlCol="0">
            <a:spAutoFit/>
          </a:bodyPr>
          <a:lstStyle/>
          <a:p>
            <a:r>
              <a:rPr lang="en-US" sz="3600" spc="-150" dirty="0">
                <a:solidFill>
                  <a:schemeClr val="bg1"/>
                </a:solidFill>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15 </a:t>
            </a:r>
          </a:p>
        </p:txBody>
      </p:sp>
      <p:sp>
        <p:nvSpPr>
          <p:cNvPr id="9" name="TextBox 8">
            <a:extLst>
              <a:ext uri="{FF2B5EF4-FFF2-40B4-BE49-F238E27FC236}">
                <a16:creationId xmlns:a16="http://schemas.microsoft.com/office/drawing/2014/main" id="{029AD5CA-C2E2-40A6-8CE6-90DA460ACF0D}"/>
              </a:ext>
            </a:extLst>
          </p:cNvPr>
          <p:cNvSpPr txBox="1"/>
          <p:nvPr/>
        </p:nvSpPr>
        <p:spPr>
          <a:xfrm>
            <a:off x="122712" y="154049"/>
            <a:ext cx="10347670" cy="1754326"/>
          </a:xfrm>
          <a:prstGeom prst="rect">
            <a:avLst/>
          </a:prstGeom>
          <a:noFill/>
        </p:spPr>
        <p:txBody>
          <a:bodyPr wrap="square" rtlCol="0">
            <a:spAutoFit/>
          </a:bodyPr>
          <a:lstStyle/>
          <a:p>
            <a:r>
              <a:rPr lang="en-US" sz="5400" b="1" cap="all" spc="-150" dirty="0">
                <a:solidFill>
                  <a:srgbClr val="92D050"/>
                </a:solidFill>
              </a:rPr>
              <a:t>SAP </a:t>
            </a:r>
            <a:r>
              <a:rPr lang="en-US" sz="5400" b="1" dirty="0">
                <a:solidFill>
                  <a:srgbClr val="92D050"/>
                </a:solidFill>
              </a:rPr>
              <a:t>UI5 &amp; FIORI with OData TRAINING</a:t>
            </a:r>
          </a:p>
        </p:txBody>
      </p:sp>
    </p:spTree>
    <p:extLst>
      <p:ext uri="{BB962C8B-B14F-4D97-AF65-F5344CB8AC3E}">
        <p14:creationId xmlns:p14="http://schemas.microsoft.com/office/powerpoint/2010/main" val="3513707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116164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69332"/>
          </a:xfrm>
          <a:prstGeom prst="rect">
            <a:avLst/>
          </a:prstGeom>
          <a:noFill/>
        </p:spPr>
        <p:txBody>
          <a:bodyPr wrap="square" rtlCol="0">
            <a:spAutoFit/>
          </a:bodyPr>
          <a:lstStyle/>
          <a:p>
            <a:r>
              <a:rPr lang="en-US" dirty="0"/>
              <a:t>Content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216820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15</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73A79EAA-1647-4107-B296-669CE3D2F38F}"/>
              </a:ext>
            </a:extLst>
          </p:cNvPr>
          <p:cNvSpPr txBox="1"/>
          <p:nvPr/>
        </p:nvSpPr>
        <p:spPr>
          <a:xfrm>
            <a:off x="388586" y="899721"/>
            <a:ext cx="4548361" cy="2031325"/>
          </a:xfrm>
          <a:prstGeom prst="rect">
            <a:avLst/>
          </a:prstGeom>
          <a:noFill/>
        </p:spPr>
        <p:txBody>
          <a:bodyPr wrap="square" rtlCol="0">
            <a:spAutoFit/>
          </a:bodyPr>
          <a:lstStyle/>
          <a:p>
            <a:pPr marL="742950" lvl="1" indent="-285750">
              <a:buFont typeface="Arial" panose="020B0604020202020204" pitchFamily="34" charset="0"/>
              <a:buChar char="•"/>
            </a:pPr>
            <a:r>
              <a:rPr lang="it-IT" dirty="0">
                <a:solidFill>
                  <a:srgbClr val="242424"/>
                </a:solidFill>
              </a:rPr>
              <a:t>Implementing Create in the UI</a:t>
            </a:r>
          </a:p>
          <a:p>
            <a:pPr marL="742950" lvl="1" indent="-285750">
              <a:buFont typeface="Arial" panose="020B0604020202020204" pitchFamily="34" charset="0"/>
              <a:buChar char="•"/>
            </a:pPr>
            <a:r>
              <a:rPr lang="it-IT" dirty="0">
                <a:solidFill>
                  <a:srgbClr val="242424"/>
                </a:solidFill>
              </a:rPr>
              <a:t>Implementing Upadte in UI</a:t>
            </a:r>
          </a:p>
          <a:p>
            <a:pPr marL="742950" lvl="1" indent="-285750">
              <a:buFont typeface="Arial" panose="020B0604020202020204" pitchFamily="34" charset="0"/>
              <a:buChar char="•"/>
            </a:pPr>
            <a:r>
              <a:rPr lang="it-IT" dirty="0">
                <a:solidFill>
                  <a:srgbClr val="242424"/>
                </a:solidFill>
              </a:rPr>
              <a:t>Implementing Delete uisng UI</a:t>
            </a:r>
          </a:p>
          <a:p>
            <a:pPr marL="742950" lvl="1" indent="-285750">
              <a:buFont typeface="Arial" panose="020B0604020202020204" pitchFamily="34" charset="0"/>
              <a:buChar char="•"/>
            </a:pPr>
            <a:r>
              <a:rPr lang="it-IT" dirty="0">
                <a:solidFill>
                  <a:srgbClr val="242424"/>
                </a:solidFill>
              </a:rPr>
              <a:t>Calling Function Import form the UI</a:t>
            </a:r>
          </a:p>
          <a:p>
            <a:pPr marL="742950" lvl="1" indent="-285750">
              <a:buFont typeface="Arial" panose="020B0604020202020204" pitchFamily="34" charset="0"/>
              <a:buChar char="•"/>
            </a:pPr>
            <a:r>
              <a:rPr lang="it-IT" dirty="0">
                <a:solidFill>
                  <a:srgbClr val="242424"/>
                </a:solidFill>
              </a:rPr>
              <a:t>Introduction to GitHub</a:t>
            </a:r>
          </a:p>
          <a:p>
            <a:pPr marL="742950" lvl="1" indent="-285750">
              <a:buFont typeface="Arial" panose="020B0604020202020204" pitchFamily="34" charset="0"/>
              <a:buChar char="•"/>
            </a:pPr>
            <a:r>
              <a:rPr lang="it-IT" dirty="0">
                <a:solidFill>
                  <a:srgbClr val="242424"/>
                </a:solidFill>
              </a:rPr>
              <a:t>Creating a Git Repository in GitHub.</a:t>
            </a:r>
          </a:p>
          <a:p>
            <a:pPr marL="742950" lvl="1" indent="-285750">
              <a:buClr>
                <a:schemeClr val="tx1"/>
              </a:buClr>
              <a:buFont typeface="Arial" panose="020B0604020202020204" pitchFamily="34" charset="0"/>
              <a:buChar char="•"/>
            </a:pPr>
            <a:endParaRPr lang="en-US" dirty="0"/>
          </a:p>
        </p:txBody>
      </p:sp>
      <p:sp>
        <p:nvSpPr>
          <p:cNvPr id="9" name="Footer Placeholder 45">
            <a:extLst>
              <a:ext uri="{FF2B5EF4-FFF2-40B4-BE49-F238E27FC236}">
                <a16:creationId xmlns:a16="http://schemas.microsoft.com/office/drawing/2014/main" id="{51D77C38-BB47-4E3F-84A5-C28B21492055}"/>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7" name="Picture 6" descr="Event management. performance efficiency, time optimization, reminder. task and project deadline flat design element. appointment date reminding. Free Vector">
            <a:extLst>
              <a:ext uri="{FF2B5EF4-FFF2-40B4-BE49-F238E27FC236}">
                <a16:creationId xmlns:a16="http://schemas.microsoft.com/office/drawing/2014/main" id="{E00A30C1-DE9E-41BC-8534-F57620FA5B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6948" y="779090"/>
            <a:ext cx="5353730" cy="5353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1857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3" y="188641"/>
            <a:ext cx="8830281"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 Implement Create using UI</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3" name="TextBox 2">
            <a:extLst>
              <a:ext uri="{FF2B5EF4-FFF2-40B4-BE49-F238E27FC236}">
                <a16:creationId xmlns:a16="http://schemas.microsoft.com/office/drawing/2014/main" id="{A6850873-D9C7-4085-911D-C1C135BFBFE1}"/>
              </a:ext>
            </a:extLst>
          </p:cNvPr>
          <p:cNvSpPr txBox="1"/>
          <p:nvPr/>
        </p:nvSpPr>
        <p:spPr>
          <a:xfrm>
            <a:off x="261763" y="779090"/>
            <a:ext cx="11118915" cy="646331"/>
          </a:xfrm>
          <a:prstGeom prst="rect">
            <a:avLst/>
          </a:prstGeom>
          <a:noFill/>
        </p:spPr>
        <p:txBody>
          <a:bodyPr wrap="square" rtlCol="0">
            <a:spAutoFit/>
          </a:bodyPr>
          <a:lstStyle/>
          <a:p>
            <a:r>
              <a:rPr lang="en-US" dirty="0"/>
              <a:t>Now we will implement create operation in the UI. To do that we need to add a new screen in our application. In that screen we will add a simple form to fill the details of the product and a Save button in the footer of that page.</a:t>
            </a:r>
          </a:p>
        </p:txBody>
      </p:sp>
      <p:pic>
        <p:nvPicPr>
          <p:cNvPr id="7" name="Picture 6">
            <a:extLst>
              <a:ext uri="{FF2B5EF4-FFF2-40B4-BE49-F238E27FC236}">
                <a16:creationId xmlns:a16="http://schemas.microsoft.com/office/drawing/2014/main" id="{610B9F53-1913-4E00-923A-93FC37F2B716}"/>
              </a:ext>
            </a:extLst>
          </p:cNvPr>
          <p:cNvPicPr>
            <a:picLocks noChangeAspect="1"/>
          </p:cNvPicPr>
          <p:nvPr/>
        </p:nvPicPr>
        <p:blipFill>
          <a:blip r:embed="rId3"/>
          <a:stretch>
            <a:fillRect/>
          </a:stretch>
        </p:blipFill>
        <p:spPr>
          <a:xfrm>
            <a:off x="5140527" y="3429000"/>
            <a:ext cx="6606891" cy="2396443"/>
          </a:xfrm>
          <a:prstGeom prst="rect">
            <a:avLst/>
          </a:prstGeom>
        </p:spPr>
        <p:style>
          <a:lnRef idx="2">
            <a:schemeClr val="dk1"/>
          </a:lnRef>
          <a:fillRef idx="1">
            <a:schemeClr val="lt1"/>
          </a:fillRef>
          <a:effectRef idx="0">
            <a:schemeClr val="dk1"/>
          </a:effectRef>
          <a:fontRef idx="minor">
            <a:schemeClr val="dk1"/>
          </a:fontRef>
        </p:style>
      </p:pic>
      <p:sp>
        <p:nvSpPr>
          <p:cNvPr id="13" name="TextBox 12">
            <a:extLst>
              <a:ext uri="{FF2B5EF4-FFF2-40B4-BE49-F238E27FC236}">
                <a16:creationId xmlns:a16="http://schemas.microsoft.com/office/drawing/2014/main" id="{B7E4247E-85E5-473A-8637-08B08B67B01C}"/>
              </a:ext>
            </a:extLst>
          </p:cNvPr>
          <p:cNvSpPr txBox="1"/>
          <p:nvPr/>
        </p:nvSpPr>
        <p:spPr>
          <a:xfrm>
            <a:off x="261763" y="1425421"/>
            <a:ext cx="6094268" cy="2862322"/>
          </a:xfrm>
          <a:prstGeom prst="rect">
            <a:avLst/>
          </a:prstGeom>
          <a:noFill/>
        </p:spPr>
        <p:txBody>
          <a:bodyPr wrap="square">
            <a:spAutoFit/>
          </a:bodyPr>
          <a:lstStyle/>
          <a:p>
            <a:pPr algn="just"/>
            <a:r>
              <a:rPr lang="en-US" dirty="0"/>
              <a:t>For this have to a new </a:t>
            </a:r>
            <a:r>
              <a:rPr lang="en-US" b="1" dirty="0"/>
              <a:t>Add</a:t>
            </a:r>
            <a:r>
              <a:rPr lang="en-US" dirty="0"/>
              <a:t>  button in the footer of the View1 and on press of that button we will navigate to the new </a:t>
            </a:r>
            <a:r>
              <a:rPr lang="en-US" b="1" dirty="0"/>
              <a:t>Add View.</a:t>
            </a:r>
            <a:endParaRPr lang="en-US" dirty="0"/>
          </a:p>
          <a:p>
            <a:pPr algn="just"/>
            <a:endParaRPr lang="en-US" dirty="0"/>
          </a:p>
          <a:p>
            <a:pPr algn="just"/>
            <a:r>
              <a:rPr lang="en-US" dirty="0"/>
              <a:t>Exercise code/resource:</a:t>
            </a:r>
          </a:p>
          <a:p>
            <a:pPr marL="285750" indent="-285750" algn="just">
              <a:buFontTx/>
              <a:buChar char="-"/>
            </a:pPr>
            <a:r>
              <a:rPr lang="en-US" dirty="0">
                <a:hlinkClick r:id="rId4"/>
              </a:rPr>
              <a:t>View1.view.xml</a:t>
            </a:r>
            <a:endParaRPr lang="en-US" dirty="0"/>
          </a:p>
          <a:p>
            <a:pPr marL="285750" indent="-285750" algn="just">
              <a:buFontTx/>
              <a:buChar char="-"/>
            </a:pPr>
            <a:r>
              <a:rPr lang="en-US" dirty="0">
                <a:hlinkClick r:id="rId5"/>
              </a:rPr>
              <a:t>View1.controller.js</a:t>
            </a:r>
            <a:endParaRPr lang="en-US" dirty="0"/>
          </a:p>
          <a:p>
            <a:pPr marL="285750" indent="-285750" algn="just">
              <a:buFontTx/>
              <a:buChar char="-"/>
            </a:pPr>
            <a:r>
              <a:rPr lang="en-US" dirty="0">
                <a:hlinkClick r:id="rId6"/>
              </a:rPr>
              <a:t>Add.view.xml</a:t>
            </a:r>
            <a:endParaRPr lang="en-US" dirty="0"/>
          </a:p>
          <a:p>
            <a:pPr marL="285750" indent="-285750" algn="just">
              <a:buFontTx/>
              <a:buChar char="-"/>
            </a:pPr>
            <a:r>
              <a:rPr lang="en-US" dirty="0">
                <a:hlinkClick r:id="rId7"/>
              </a:rPr>
              <a:t>Add.controller.js</a:t>
            </a:r>
            <a:endParaRPr lang="en-US" dirty="0"/>
          </a:p>
          <a:p>
            <a:pPr marL="285750" indent="-285750" algn="just">
              <a:buFontTx/>
              <a:buChar char="-"/>
            </a:pPr>
            <a:r>
              <a:rPr lang="en-US" dirty="0">
                <a:hlinkClick r:id="rId8"/>
              </a:rPr>
              <a:t>manifest.json</a:t>
            </a:r>
            <a:endParaRPr lang="en-US" dirty="0"/>
          </a:p>
        </p:txBody>
      </p:sp>
      <p:pic>
        <p:nvPicPr>
          <p:cNvPr id="11" name="Picture 10">
            <a:extLst>
              <a:ext uri="{FF2B5EF4-FFF2-40B4-BE49-F238E27FC236}">
                <a16:creationId xmlns:a16="http://schemas.microsoft.com/office/drawing/2014/main" id="{7F125B0F-681F-4E30-9E72-36DE2D21DC4C}"/>
              </a:ext>
            </a:extLst>
          </p:cNvPr>
          <p:cNvPicPr>
            <a:picLocks noChangeAspect="1"/>
          </p:cNvPicPr>
          <p:nvPr/>
        </p:nvPicPr>
        <p:blipFill>
          <a:blip r:embed="rId9"/>
          <a:stretch>
            <a:fillRect/>
          </a:stretch>
        </p:blipFill>
        <p:spPr>
          <a:xfrm>
            <a:off x="7569183" y="1805398"/>
            <a:ext cx="3045721" cy="1456038"/>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3282977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0626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0274618"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 Implementing Update and Delete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2256418"/>
            <a:ext cx="3032154" cy="923330"/>
          </a:xfrm>
          <a:prstGeom prst="rect">
            <a:avLst/>
          </a:prstGeom>
          <a:noFill/>
        </p:spPr>
        <p:txBody>
          <a:bodyPr wrap="square" rtlCol="0">
            <a:spAutoFit/>
          </a:bodyPr>
          <a:lstStyle/>
          <a:p>
            <a:pPr algn="just"/>
            <a:r>
              <a:rPr lang="en-US" dirty="0"/>
              <a:t>Exercise code/resource:</a:t>
            </a:r>
          </a:p>
          <a:p>
            <a:pPr marL="285750" indent="-285750" algn="just">
              <a:buFontTx/>
              <a:buChar char="-"/>
            </a:pPr>
            <a:r>
              <a:rPr lang="en-US" dirty="0">
                <a:hlinkClick r:id="rId3"/>
              </a:rPr>
              <a:t>Add.view.xml</a:t>
            </a:r>
            <a:endParaRPr lang="en-US" dirty="0"/>
          </a:p>
          <a:p>
            <a:pPr marL="285750" indent="-285750" algn="just">
              <a:buFontTx/>
              <a:buChar char="-"/>
            </a:pPr>
            <a:r>
              <a:rPr lang="en-US" dirty="0">
                <a:hlinkClick r:id="rId4"/>
              </a:rPr>
              <a:t>Add.controller.js</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2">
            <a:extLst>
              <a:ext uri="{FF2B5EF4-FFF2-40B4-BE49-F238E27FC236}">
                <a16:creationId xmlns:a16="http://schemas.microsoft.com/office/drawing/2014/main" id="{9AB2C919-5B53-46DF-8486-B36913313A8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56849" y="1975367"/>
            <a:ext cx="4103543" cy="410354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F7C6CFA-1803-48CD-BD68-676B26587856}"/>
              </a:ext>
            </a:extLst>
          </p:cNvPr>
          <p:cNvSpPr txBox="1"/>
          <p:nvPr/>
        </p:nvSpPr>
        <p:spPr>
          <a:xfrm>
            <a:off x="261764" y="779090"/>
            <a:ext cx="11118914" cy="1477328"/>
          </a:xfrm>
          <a:prstGeom prst="rect">
            <a:avLst/>
          </a:prstGeom>
          <a:noFill/>
        </p:spPr>
        <p:txBody>
          <a:bodyPr wrap="square" rtlCol="0">
            <a:spAutoFit/>
          </a:bodyPr>
          <a:lstStyle/>
          <a:p>
            <a:pPr algn="just"/>
            <a:r>
              <a:rPr lang="en-US" dirty="0"/>
              <a:t>Now we want to Update and Delete the selected record form the backend. To do that we will load the data of the record. Once the data is loaded to update and delete the data, we will add two buttons in the footer of the view named as Save and Delete. We will also add a clear button to clear the data of form.</a:t>
            </a:r>
          </a:p>
          <a:p>
            <a:pPr algn="just"/>
            <a:r>
              <a:rPr lang="en-US" dirty="0"/>
              <a:t>On entering the Product ID of the product in the Input field and press enter we will load the data of that product in the Form.</a:t>
            </a:r>
          </a:p>
        </p:txBody>
      </p:sp>
    </p:spTree>
    <p:extLst>
      <p:ext uri="{BB962C8B-B14F-4D97-AF65-F5344CB8AC3E}">
        <p14:creationId xmlns:p14="http://schemas.microsoft.com/office/powerpoint/2010/main" val="219726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1376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0444944"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 Using Function Import from UI</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646331"/>
          </a:xfrm>
          <a:prstGeom prst="rect">
            <a:avLst/>
          </a:prstGeom>
          <a:noFill/>
        </p:spPr>
        <p:txBody>
          <a:bodyPr wrap="square" rtlCol="0">
            <a:spAutoFit/>
          </a:bodyPr>
          <a:lstStyle/>
          <a:p>
            <a:r>
              <a:rPr lang="en-US" dirty="0"/>
              <a:t>Now we want to Call the function import form the UI. To do that we will add a button near the Product Id input field. On press of that button, we will load the most expensive product in the form.</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6" name="TextBox 5">
            <a:extLst>
              <a:ext uri="{FF2B5EF4-FFF2-40B4-BE49-F238E27FC236}">
                <a16:creationId xmlns:a16="http://schemas.microsoft.com/office/drawing/2014/main" id="{45EC883C-35DB-4458-866B-1000C8AC4A67}"/>
              </a:ext>
            </a:extLst>
          </p:cNvPr>
          <p:cNvSpPr txBox="1"/>
          <p:nvPr/>
        </p:nvSpPr>
        <p:spPr>
          <a:xfrm>
            <a:off x="261764" y="1671643"/>
            <a:ext cx="3032154" cy="923330"/>
          </a:xfrm>
          <a:prstGeom prst="rect">
            <a:avLst/>
          </a:prstGeom>
          <a:noFill/>
        </p:spPr>
        <p:txBody>
          <a:bodyPr wrap="square" rtlCol="0">
            <a:spAutoFit/>
          </a:bodyPr>
          <a:lstStyle/>
          <a:p>
            <a:pPr algn="just"/>
            <a:r>
              <a:rPr lang="en-US" dirty="0"/>
              <a:t>Exercise code/resource:</a:t>
            </a:r>
          </a:p>
          <a:p>
            <a:pPr marL="285750" indent="-285750">
              <a:buFontTx/>
              <a:buChar char="-"/>
            </a:pPr>
            <a:r>
              <a:rPr lang="en-US" dirty="0">
                <a:hlinkClick r:id="rId3"/>
              </a:rPr>
              <a:t>Add.view.xml</a:t>
            </a:r>
            <a:endParaRPr lang="en-US" dirty="0"/>
          </a:p>
          <a:p>
            <a:pPr marL="285750" indent="-285750" algn="just">
              <a:buFontTx/>
              <a:buChar char="-"/>
            </a:pPr>
            <a:r>
              <a:rPr lang="en-US" dirty="0">
                <a:hlinkClick r:id="rId4"/>
              </a:rPr>
              <a:t>Add.controller.js</a:t>
            </a:r>
            <a:endParaRPr lang="en-US" dirty="0"/>
          </a:p>
        </p:txBody>
      </p:sp>
      <p:pic>
        <p:nvPicPr>
          <p:cNvPr id="7" name="Picture 2">
            <a:extLst>
              <a:ext uri="{FF2B5EF4-FFF2-40B4-BE49-F238E27FC236}">
                <a16:creationId xmlns:a16="http://schemas.microsoft.com/office/drawing/2014/main" id="{EC81B46E-3522-42BF-AB07-635B475FA9B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56849" y="1975367"/>
            <a:ext cx="4103543" cy="4103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3711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3879678" y="3011089"/>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15</a:t>
            </a:r>
          </a:p>
        </p:txBody>
      </p:sp>
    </p:spTree>
    <p:extLst>
      <p:ext uri="{BB962C8B-B14F-4D97-AF65-F5344CB8AC3E}">
        <p14:creationId xmlns:p14="http://schemas.microsoft.com/office/powerpoint/2010/main" val="3991243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48942"/>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
        <p:nvSpPr>
          <p:cNvPr id="9" name="Footer Placeholder 45">
            <a:extLst>
              <a:ext uri="{FF2B5EF4-FFF2-40B4-BE49-F238E27FC236}">
                <a16:creationId xmlns:a16="http://schemas.microsoft.com/office/drawing/2014/main" id="{1E8E93DB-81E4-442B-B897-F702263718B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308118299"/>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10537</TotalTime>
  <Words>454</Words>
  <Application>Microsoft Office PowerPoint</Application>
  <PresentationFormat>Widescreen</PresentationFormat>
  <Paragraphs>62</Paragraphs>
  <Slides>13</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Cooper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Anubhav Oberoy</cp:lastModifiedBy>
  <cp:revision>696</cp:revision>
  <dcterms:created xsi:type="dcterms:W3CDTF">2016-07-10T03:33:26Z</dcterms:created>
  <dcterms:modified xsi:type="dcterms:W3CDTF">2022-02-23T04:08:32Z</dcterms:modified>
</cp:coreProperties>
</file>

<file path=docProps/thumbnail.jpeg>
</file>